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660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5340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7317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6674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575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0978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20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9700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6931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3039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867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F1C79A0-F8B1-4C15-8F70-B5B55DC534ED}" type="datetimeFigureOut">
              <a:rPr lang="es-ES" smtClean="0"/>
              <a:t>10/09/2021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9491784-5FF8-4201-8201-47359A882088}" type="slidenum">
              <a:rPr lang="es-ES" smtClean="0"/>
              <a:t>‹Nº›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85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Evidencias Jenkis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9082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F8C8DD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2237" y="209004"/>
            <a:ext cx="11039203" cy="59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78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74</TotalTime>
  <Words>2</Words>
  <Application>Microsoft Office PowerPoint</Application>
  <PresentationFormat>Panorámica</PresentationFormat>
  <Paragraphs>1</Paragraphs>
  <Slides>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5" baseType="lpstr">
      <vt:lpstr>Calibri</vt:lpstr>
      <vt:lpstr>Calibri Light</vt:lpstr>
      <vt:lpstr>Retrospección</vt:lpstr>
      <vt:lpstr>Evidencias Jenkis</vt:lpstr>
      <vt:lpstr>Presentación de PowerPoint</vt:lpstr>
    </vt:vector>
  </TitlesOfParts>
  <Company>InKulpado666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Evidencias Jenkis</dc:title>
  <dc:creator>Angy</dc:creator>
  <cp:lastModifiedBy>Angy</cp:lastModifiedBy>
  <cp:revision>6</cp:revision>
  <dcterms:created xsi:type="dcterms:W3CDTF">2021-09-10T09:53:43Z</dcterms:created>
  <dcterms:modified xsi:type="dcterms:W3CDTF">2021-09-10T11:39:23Z</dcterms:modified>
</cp:coreProperties>
</file>

<file path=docProps/thumbnail.jpeg>
</file>